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Amatic SC"/>
      <p:regular r:id="rId13"/>
      <p:bold r:id="rId14"/>
    </p:embeddedFont>
    <p:embeddedFont>
      <p:font typeface="Source Code Pro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maticSC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urceCodePro-regular.fntdata"/><Relationship Id="rId14" Type="http://schemas.openxmlformats.org/officeDocument/2006/relationships/font" Target="fonts/AmaticSC-bold.fntdata"/><Relationship Id="rId16" Type="http://schemas.openxmlformats.org/officeDocument/2006/relationships/font" Target="fonts/SourceCode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jpg"/><Relationship Id="rId4" Type="http://schemas.openxmlformats.org/officeDocument/2006/relationships/image" Target="../media/image06.png"/><Relationship Id="rId5" Type="http://schemas.openxmlformats.org/officeDocument/2006/relationships/image" Target="../media/image04.png"/><Relationship Id="rId6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1393000"/>
            <a:ext cx="8520600" cy="96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Jon’S STATION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248300" y="388335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Jonathan Ardelean 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2272375" y="2560325"/>
            <a:ext cx="5214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-”STOP BY AND PICK UP THE GAME THAT YOU LIKE.”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/>
        </p:nvSpPr>
        <p:spPr>
          <a:xfrm>
            <a:off x="2513700" y="669250"/>
            <a:ext cx="4116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latin typeface="Amatic SC"/>
                <a:ea typeface="Amatic SC"/>
                <a:cs typeface="Amatic SC"/>
                <a:sym typeface="Amatic SC"/>
              </a:rPr>
              <a:t>KING OF THE ROAD!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3307425" y="1782250"/>
            <a:ext cx="5136300" cy="11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-BEST GAME OUT ON THE MARKET IN 2017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93450" y="645025"/>
            <a:ext cx="8957100" cy="72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EXAMPLES OF THE GAME ELEMENTS!</a:t>
            </a:r>
          </a:p>
        </p:txBody>
      </p:sp>
      <p:pic>
        <p:nvPicPr>
          <p:cNvPr descr="Image result for BOMB ANIMATION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8" y="2452275"/>
            <a:ext cx="936416" cy="984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r animation top view"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537" y="2153987"/>
            <a:ext cx="1647824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as   tank animation"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275" y="2220650"/>
            <a:ext cx="13525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5124" y="2344700"/>
            <a:ext cx="1199750" cy="11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92" y="0"/>
            <a:ext cx="68352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812" y="152400"/>
            <a:ext cx="64623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162" y="152400"/>
            <a:ext cx="64596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812" y="152400"/>
            <a:ext cx="64623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037" y="109725"/>
            <a:ext cx="647591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